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99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97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96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96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94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93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92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991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Donovan" initials="SD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29" autoAdjust="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90" d="100"/>
          <a:sy n="90" d="100"/>
        </p:scale>
        <p:origin x="2616" y="-648"/>
      </p:cViewPr>
      <p:guideLst/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923EB-5A8B-42C7-946F-5AED3C622151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C7B76-B765-4F12-AB96-224B783774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724297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96D73-DA5E-4434-8DC5-62281471D339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4A2CD-F37E-42D7-A1FA-F86BF93FA4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80664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99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97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96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996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994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993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992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991" algn="l" defTabSz="9139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999" indent="0" algn="ctr">
              <a:buNone/>
              <a:defRPr sz="2000"/>
            </a:lvl2pPr>
            <a:lvl3pPr marL="913997" indent="0" algn="ctr">
              <a:buNone/>
              <a:defRPr sz="1800"/>
            </a:lvl3pPr>
            <a:lvl4pPr marL="1370996" indent="0" algn="ctr">
              <a:buNone/>
              <a:defRPr sz="1600"/>
            </a:lvl4pPr>
            <a:lvl5pPr marL="1827996" indent="0" algn="ctr">
              <a:buNone/>
              <a:defRPr sz="1600"/>
            </a:lvl5pPr>
            <a:lvl6pPr marL="2284994" indent="0" algn="ctr">
              <a:buNone/>
              <a:defRPr sz="1600"/>
            </a:lvl6pPr>
            <a:lvl7pPr marL="2741993" indent="0" algn="ctr">
              <a:buNone/>
              <a:defRPr sz="1600"/>
            </a:lvl7pPr>
            <a:lvl8pPr marL="3198992" indent="0" algn="ctr">
              <a:buNone/>
              <a:defRPr sz="1600"/>
            </a:lvl8pPr>
            <a:lvl9pPr marL="365599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5465A6-9229-4D0E-9F48-9773BCEDC2FA}"/>
              </a:ext>
            </a:extLst>
          </p:cNvPr>
          <p:cNvSpPr/>
          <p:nvPr userDrawn="1"/>
        </p:nvSpPr>
        <p:spPr>
          <a:xfrm>
            <a:off x="-5559" y="311930"/>
            <a:ext cx="68818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69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i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The 9th International Conference on Smart Villages and Rural Development (COSVARD 2026) </a:t>
            </a:r>
            <a:br>
              <a:rPr lang="en-AU" sz="1000" i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en-AU" sz="1000" i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29-31 October 2026 (Hybrid Mode) -  Jointly hosted with CIB Working Commission, W107 (Construction in Developing Countries) and Task Group, TG127 (Social Value in Built Environment) </a:t>
            </a:r>
            <a:endParaRPr lang="en-AU" sz="1400" i="1" dirty="0">
              <a:solidFill>
                <a:srgbClr val="0070C0"/>
              </a:solidFill>
            </a:endParaRPr>
          </a:p>
        </p:txBody>
      </p:sp>
      <p:pic>
        <p:nvPicPr>
          <p:cNvPr id="9" name="Picture 8" descr="A close up of a tree&#10;&#10;Description generated with very high confidence">
            <a:extLst>
              <a:ext uri="{FF2B5EF4-FFF2-40B4-BE49-F238E27FC236}">
                <a16:creationId xmlns:a16="http://schemas.microsoft.com/office/drawing/2014/main" id="{A47A6E8F-89FD-48EE-AE5E-10BE9EAA7A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86947" b="91801"/>
          <a:stretch/>
        </p:blipFill>
        <p:spPr>
          <a:xfrm>
            <a:off x="7368585" y="-681"/>
            <a:ext cx="378799" cy="3365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FACCB7-204E-41C6-AE96-50C8D9811B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47384" y="0"/>
            <a:ext cx="1396616" cy="3119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2DADAC6-CEFE-42CB-BDA4-A44EE3FEA440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6244" y="3912"/>
            <a:ext cx="352417" cy="3365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6E8BC78-702C-4550-9F93-35C03F211EA6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1932" y="-4222"/>
            <a:ext cx="3037858" cy="34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2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170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798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141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699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9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09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9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9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8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59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0859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70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99" indent="0">
              <a:buNone/>
              <a:defRPr sz="2000" b="1"/>
            </a:lvl2pPr>
            <a:lvl3pPr marL="913997" indent="0">
              <a:buNone/>
              <a:defRPr sz="1800" b="1"/>
            </a:lvl3pPr>
            <a:lvl4pPr marL="1370996" indent="0">
              <a:buNone/>
              <a:defRPr sz="1600" b="1"/>
            </a:lvl4pPr>
            <a:lvl5pPr marL="1827996" indent="0">
              <a:buNone/>
              <a:defRPr sz="1600" b="1"/>
            </a:lvl5pPr>
            <a:lvl6pPr marL="2284994" indent="0">
              <a:buNone/>
              <a:defRPr sz="1600" b="1"/>
            </a:lvl6pPr>
            <a:lvl7pPr marL="2741993" indent="0">
              <a:buNone/>
              <a:defRPr sz="1600" b="1"/>
            </a:lvl7pPr>
            <a:lvl8pPr marL="3198992" indent="0">
              <a:buNone/>
              <a:defRPr sz="1600" b="1"/>
            </a:lvl8pPr>
            <a:lvl9pPr marL="3655991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99" indent="0">
              <a:buNone/>
              <a:defRPr sz="2000" b="1"/>
            </a:lvl2pPr>
            <a:lvl3pPr marL="913997" indent="0">
              <a:buNone/>
              <a:defRPr sz="1800" b="1"/>
            </a:lvl3pPr>
            <a:lvl4pPr marL="1370996" indent="0">
              <a:buNone/>
              <a:defRPr sz="1600" b="1"/>
            </a:lvl4pPr>
            <a:lvl5pPr marL="1827996" indent="0">
              <a:buNone/>
              <a:defRPr sz="1600" b="1"/>
            </a:lvl5pPr>
            <a:lvl6pPr marL="2284994" indent="0">
              <a:buNone/>
              <a:defRPr sz="1600" b="1"/>
            </a:lvl6pPr>
            <a:lvl7pPr marL="2741993" indent="0">
              <a:buNone/>
              <a:defRPr sz="1600" b="1"/>
            </a:lvl7pPr>
            <a:lvl8pPr marL="3198992" indent="0">
              <a:buNone/>
              <a:defRPr sz="1600" b="1"/>
            </a:lvl8pPr>
            <a:lvl9pPr marL="3655991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469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014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39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999" indent="0">
              <a:buNone/>
              <a:defRPr sz="1400"/>
            </a:lvl2pPr>
            <a:lvl3pPr marL="913997" indent="0">
              <a:buNone/>
              <a:defRPr sz="1200"/>
            </a:lvl3pPr>
            <a:lvl4pPr marL="1370996" indent="0">
              <a:buNone/>
              <a:defRPr sz="1000"/>
            </a:lvl4pPr>
            <a:lvl5pPr marL="1827996" indent="0">
              <a:buNone/>
              <a:defRPr sz="1000"/>
            </a:lvl5pPr>
            <a:lvl6pPr marL="2284994" indent="0">
              <a:buNone/>
              <a:defRPr sz="1000"/>
            </a:lvl6pPr>
            <a:lvl7pPr marL="2741993" indent="0">
              <a:buNone/>
              <a:defRPr sz="1000"/>
            </a:lvl7pPr>
            <a:lvl8pPr marL="3198992" indent="0">
              <a:buNone/>
              <a:defRPr sz="1000"/>
            </a:lvl8pPr>
            <a:lvl9pPr marL="3655991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8038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6999" indent="0">
              <a:buNone/>
              <a:defRPr sz="2800"/>
            </a:lvl2pPr>
            <a:lvl3pPr marL="913997" indent="0">
              <a:buNone/>
              <a:defRPr sz="2400"/>
            </a:lvl3pPr>
            <a:lvl4pPr marL="1370996" indent="0">
              <a:buNone/>
              <a:defRPr sz="2000"/>
            </a:lvl4pPr>
            <a:lvl5pPr marL="1827996" indent="0">
              <a:buNone/>
              <a:defRPr sz="2000"/>
            </a:lvl5pPr>
            <a:lvl6pPr marL="2284994" indent="0">
              <a:buNone/>
              <a:defRPr sz="2000"/>
            </a:lvl6pPr>
            <a:lvl7pPr marL="2741993" indent="0">
              <a:buNone/>
              <a:defRPr sz="2000"/>
            </a:lvl7pPr>
            <a:lvl8pPr marL="3198992" indent="0">
              <a:buNone/>
              <a:defRPr sz="2000"/>
            </a:lvl8pPr>
            <a:lvl9pPr marL="3655991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999" indent="0">
              <a:buNone/>
              <a:defRPr sz="1400"/>
            </a:lvl2pPr>
            <a:lvl3pPr marL="913997" indent="0">
              <a:buNone/>
              <a:defRPr sz="1200"/>
            </a:lvl3pPr>
            <a:lvl4pPr marL="1370996" indent="0">
              <a:buNone/>
              <a:defRPr sz="1000"/>
            </a:lvl4pPr>
            <a:lvl5pPr marL="1827996" indent="0">
              <a:buNone/>
              <a:defRPr sz="1000"/>
            </a:lvl5pPr>
            <a:lvl6pPr marL="2284994" indent="0">
              <a:buNone/>
              <a:defRPr sz="1000"/>
            </a:lvl6pPr>
            <a:lvl7pPr marL="2741993" indent="0">
              <a:buNone/>
              <a:defRPr sz="1000"/>
            </a:lvl7pPr>
            <a:lvl8pPr marL="3198992" indent="0">
              <a:buNone/>
              <a:defRPr sz="1000"/>
            </a:lvl8pPr>
            <a:lvl9pPr marL="3655991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22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00" tIns="45700" rIns="91400" bIns="457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00" tIns="45700" rIns="91400" bIns="4570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00" tIns="45700" rIns="91400" bIns="4570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6B27F-9F0D-4710-AAB6-95C0AE59720E}" type="datetimeFigureOut">
              <a:rPr lang="en-AU" smtClean="0"/>
              <a:t>21/04/2026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00" tIns="45700" rIns="91400" bIns="4570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00" tIns="45700" rIns="91400" bIns="4570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ED54-C4D4-4B94-8F1E-71499C8161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503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399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00" indent="-228500" algn="l" defTabSz="91399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98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97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96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95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93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93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92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90" indent="-228500" algn="l" defTabSz="9139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99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97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96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96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94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93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92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91" algn="l" defTabSz="9139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00" y="1628750"/>
            <a:ext cx="8569190" cy="1224170"/>
          </a:xfrm>
        </p:spPr>
        <p:txBody>
          <a:bodyPr>
            <a:normAutofit/>
          </a:bodyPr>
          <a:lstStyle/>
          <a:p>
            <a:r>
              <a:rPr lang="en-AU" sz="4400" b="1" dirty="0"/>
              <a:t>Creating Smart Villages through TITLE</a:t>
            </a:r>
            <a:endParaRPr lang="en-AU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580" y="3573020"/>
            <a:ext cx="6408890" cy="1008140"/>
          </a:xfrm>
        </p:spPr>
        <p:txBody>
          <a:bodyPr>
            <a:noAutofit/>
          </a:bodyPr>
          <a:lstStyle/>
          <a:p>
            <a:pPr marL="342900" indent="-342900" algn="l">
              <a:buFontTx/>
              <a:buChar char="-"/>
            </a:pPr>
            <a:r>
              <a:rPr lang="en-AU" dirty="0"/>
              <a:t>Name of the presenter</a:t>
            </a:r>
          </a:p>
          <a:p>
            <a:pPr marL="342900" indent="-342900" algn="l">
              <a:buFontTx/>
              <a:buChar char="-"/>
            </a:pPr>
            <a:r>
              <a:rPr lang="en-AU" dirty="0"/>
              <a:t> Affiliations</a:t>
            </a:r>
          </a:p>
          <a:p>
            <a:pPr algn="l"/>
            <a:r>
              <a:rPr lang="en-AU" dirty="0"/>
              <a:t>     </a:t>
            </a:r>
          </a:p>
          <a:p>
            <a:pPr marL="342900" indent="-342900" algn="l">
              <a:buFontTx/>
              <a:buChar char="-"/>
            </a:pPr>
            <a:endParaRPr lang="en-AU" dirty="0"/>
          </a:p>
          <a:p>
            <a:pPr algn="l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5740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3451</TotalTime>
  <Words>12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Creating Smart Villages through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Villages  – Research and Development</dc:title>
  <dc:creator>Hemanta Doloi</dc:creator>
  <cp:lastModifiedBy>Hemanta Doloi</cp:lastModifiedBy>
  <cp:revision>261</cp:revision>
  <dcterms:created xsi:type="dcterms:W3CDTF">2018-09-03T04:05:07Z</dcterms:created>
  <dcterms:modified xsi:type="dcterms:W3CDTF">2026-04-21T00:26:32Z</dcterms:modified>
</cp:coreProperties>
</file>